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097D66-A49B-47E5-B6C8-11BB416D147E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32B7B90-A570-426E-AFD1-ADC4D37663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097D66-A49B-47E5-B6C8-11BB416D147E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B7B90-A570-426E-AFD1-ADC4D37663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A097D66-A49B-47E5-B6C8-11BB416D147E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32B7B90-A570-426E-AFD1-ADC4D37663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097D66-A49B-47E5-B6C8-11BB416D147E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B7B90-A570-426E-AFD1-ADC4D37663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097D66-A49B-47E5-B6C8-11BB416D147E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32B7B90-A570-426E-AFD1-ADC4D37663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097D66-A49B-47E5-B6C8-11BB416D147E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B7B90-A570-426E-AFD1-ADC4D37663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097D66-A49B-47E5-B6C8-11BB416D147E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B7B90-A570-426E-AFD1-ADC4D37663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097D66-A49B-47E5-B6C8-11BB416D147E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B7B90-A570-426E-AFD1-ADC4D37663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097D66-A49B-47E5-B6C8-11BB416D147E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B7B90-A570-426E-AFD1-ADC4D37663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097D66-A49B-47E5-B6C8-11BB416D147E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B7B90-A570-426E-AFD1-ADC4D37663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097D66-A49B-47E5-B6C8-11BB416D147E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B7B90-A570-426E-AFD1-ADC4D37663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A097D66-A49B-47E5-B6C8-11BB416D147E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32B7B90-A570-426E-AFD1-ADC4D37663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  <a:br>
              <a:rPr lang="en-US" dirty="0" smtClean="0"/>
            </a:br>
            <a:r>
              <a:rPr lang="en-US" dirty="0" smtClean="0"/>
              <a:t>Performance Task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 Mrs. Anderson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</TotalTime>
  <Words>14</Words>
  <Application>Microsoft Office PowerPoint</Application>
  <PresentationFormat>On-screen Show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Scientific Method Performance Task</vt:lpstr>
      <vt:lpstr>Purpose Question</vt:lpstr>
      <vt:lpstr>Hypothesis</vt:lpstr>
      <vt:lpstr>Materials</vt:lpstr>
      <vt:lpstr>Procedure</vt:lpstr>
      <vt:lpstr>Results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 Performance Task</dc:title>
  <dc:creator>danderson</dc:creator>
  <cp:lastModifiedBy>danderson</cp:lastModifiedBy>
  <cp:revision>2</cp:revision>
  <dcterms:created xsi:type="dcterms:W3CDTF">2014-12-22T19:17:02Z</dcterms:created>
  <dcterms:modified xsi:type="dcterms:W3CDTF">2016-02-26T13:15:46Z</dcterms:modified>
</cp:coreProperties>
</file>